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5F74"/>
    <a:srgbClr val="E45567"/>
    <a:srgbClr val="FFB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7728"/>
    <p:restoredTop sz="86435"/>
  </p:normalViewPr>
  <p:slideViewPr>
    <p:cSldViewPr snapToGrid="0">
      <p:cViewPr varScale="1">
        <p:scale>
          <a:sx n="105" d="100"/>
          <a:sy n="105" d="100"/>
        </p:scale>
        <p:origin x="112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688B4-B7B8-83E7-2AD4-291AB3545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D0A435B-61A0-7FA5-4239-703B0B41C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68D013-37CB-0F12-8C99-FC39395D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CFC697-23BA-E2B5-D315-B81B3804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B9B208-AD71-E916-BA95-0F6104FF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3371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AD036-C53F-B1E7-300D-77C32D7A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A15173-5BF7-3E9D-731C-3B5917404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DF0762-E00F-D394-6210-D2D61BCD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F54B8F-5572-E011-0BE8-43394A60E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02BCE1-01E2-2DA6-4B9C-09A183FA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10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C0FACB-40C1-4843-EE2D-5ABD9802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996D37-BE7A-625E-FB78-1AFD499A4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42C1D2-9339-6355-9A81-B7985EADD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607978-B95F-C40D-5E93-1BBD33A3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91E0A4-F4AC-72BA-80DE-BB2BA69B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37A34F-D5EC-3AD1-4774-E3A0ED03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364DCF-266D-B18D-ADB2-14BE34BD2A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199AE38-5607-A20E-CEFB-F1833DF30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CD1209-50C2-E277-175F-A5D2CFB2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E2F7FA-9126-A335-9A2B-6247AA6A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C8D79D-9450-4D89-E862-931C0475C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657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DF9D8A-B524-360B-AA70-3DA0FFD9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5DE7B7-3C94-90CE-19D2-A1A8CEAA4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A212F7-5640-3330-B058-985B558D0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938C21-73B8-830A-AB90-E02CDD330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D080D4-AB0E-89FA-8D8F-3A02BC900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E642F09-F6A4-15A8-7963-9C0A1C6CC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9E5E745-F347-7FF4-68E0-4C3CFA55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FC2583C-5A09-2F4F-1299-88A13239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749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4E7DB-0FE4-D095-A9C6-6F96D94A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277F15-94AF-812E-056A-1B702CF90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95C54F-1B06-85FA-D57F-5BB960D0F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C2AD12-9918-27B3-DE7C-D8F6E8A9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95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C3171EC-1033-FBB6-B7EC-93466A019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1F567B-AEB6-5035-EC60-E0CF018F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0DAD6D-4A1B-4CB8-DFB7-DC0CC1C0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44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654C73-6507-00F5-5492-AA3137E1C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83EA-1BE2-A604-27C2-735AA0819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2CE6A8-31D5-1E5B-E811-D2AFCDC0D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ABD384-D202-4EAE-36B9-E78CAF60F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865332-7708-679B-5A97-D39C9BD0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8A0599-00AF-4CFC-FBFA-98D1830D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21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599DCD-4477-61EB-AF47-7ED28B595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B6655D6-591C-2405-3FFB-D233DBE623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5AFA5D-3716-CFF5-BF7C-5EF8C165D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A7D849-96F5-0A80-577E-6015F7B1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A3C4908-6701-D83B-2B3F-D09FA7E71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4D3823-FE18-BB07-9FDD-58A62FAC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821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13F4A6-9926-56DA-CB6E-6339C462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789CD52-AFDA-4898-16C1-B5C8E18A1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589350-B6E3-3D00-E0D9-CA19309C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564A26-A809-C518-FA5B-6EAB8A15B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41D33E-17BB-5EC5-1E84-2A91745A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78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824297A-0864-F24D-806B-69884353C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49EA36D-9619-88F8-955E-F62FDE013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D50C7E-912E-2015-1B8F-0E3DD855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E057BB-39EB-164C-E1D7-F92F5F07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13AB9B-D3E2-F3B2-9CA8-6750C0DD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43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6D3441-B2DE-7104-3E08-5C0C663EA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598F38-C13A-E4BF-6E68-C7EF1F3A5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381AA6-C611-89B8-7EED-D685D45D7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4CF40-3B49-F644-BD41-B876E6B5767E}" type="datetimeFigureOut">
              <a:rPr lang="de-DE" smtClean="0"/>
              <a:t>24.11.24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C023DA-DFDD-F38F-3FCD-D55422FAC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45FF3C-B5DA-E688-9745-133A2720A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B94D9-20D4-A742-8E02-434B9F4BEE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13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29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fik 48">
            <a:extLst>
              <a:ext uri="{FF2B5EF4-FFF2-40B4-BE49-F238E27FC236}">
                <a16:creationId xmlns:a16="http://schemas.microsoft.com/office/drawing/2014/main" id="{539ADE70-E7FB-DECD-6535-C4F3F466E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2403" y="2084765"/>
            <a:ext cx="20119848" cy="2688470"/>
          </a:xfrm>
          <a:prstGeom prst="rect">
            <a:avLst/>
          </a:prstGeom>
        </p:spPr>
      </p:pic>
      <p:pic>
        <p:nvPicPr>
          <p:cNvPr id="41" name="Grafik 40" descr="Ein Bild, das Kosmetik, Puder enthält.&#10;&#10;Automatisch generierte Beschreibung">
            <a:extLst>
              <a:ext uri="{FF2B5EF4-FFF2-40B4-BE49-F238E27FC236}">
                <a16:creationId xmlns:a16="http://schemas.microsoft.com/office/drawing/2014/main" id="{38CD1345-AF46-5E7A-D914-0E9AAC67C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976" y="2084765"/>
            <a:ext cx="6461760" cy="2688470"/>
          </a:xfrm>
          <a:prstGeom prst="rect">
            <a:avLst/>
          </a:prstGeom>
        </p:spPr>
      </p:pic>
      <p:pic>
        <p:nvPicPr>
          <p:cNvPr id="51" name="Grafik 50" descr="Ein Bild, das Text, Schrift, Design, Logo enthält.&#10;&#10;Automatisch generierte Beschreibung">
            <a:extLst>
              <a:ext uri="{FF2B5EF4-FFF2-40B4-BE49-F238E27FC236}">
                <a16:creationId xmlns:a16="http://schemas.microsoft.com/office/drawing/2014/main" id="{19F218D5-2B9B-13EC-7BDB-9A9411700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768" y="2591364"/>
            <a:ext cx="1938528" cy="837636"/>
          </a:xfrm>
          <a:prstGeom prst="rect">
            <a:avLst/>
          </a:prstGeom>
        </p:spPr>
      </p:pic>
      <p:sp>
        <p:nvSpPr>
          <p:cNvPr id="52" name="Stern mit 5 Zacken 51">
            <a:extLst>
              <a:ext uri="{FF2B5EF4-FFF2-40B4-BE49-F238E27FC236}">
                <a16:creationId xmlns:a16="http://schemas.microsoft.com/office/drawing/2014/main" id="{AC10F2B5-6F07-6C11-4D09-45FE76552EA0}"/>
              </a:ext>
            </a:extLst>
          </p:cNvPr>
          <p:cNvSpPr/>
          <p:nvPr/>
        </p:nvSpPr>
        <p:spPr>
          <a:xfrm>
            <a:off x="5346192" y="4315968"/>
            <a:ext cx="353568" cy="316992"/>
          </a:xfrm>
          <a:prstGeom prst="star5">
            <a:avLst/>
          </a:prstGeom>
          <a:solidFill>
            <a:srgbClr val="FFBABE">
              <a:alpha val="47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41D0C501-5AB2-D1D5-DBB4-C2F9F8BF1DDE}"/>
              </a:ext>
            </a:extLst>
          </p:cNvPr>
          <p:cNvSpPr txBox="1"/>
          <p:nvPr/>
        </p:nvSpPr>
        <p:spPr>
          <a:xfrm>
            <a:off x="1217104" y="3750933"/>
            <a:ext cx="264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95F74"/>
                </a:solidFill>
              </a:rPr>
              <a:t>Anti-Aging Gesichtspflege</a:t>
            </a:r>
          </a:p>
        </p:txBody>
      </p:sp>
    </p:spTree>
    <p:extLst>
      <p:ext uri="{BB962C8B-B14F-4D97-AF65-F5344CB8AC3E}">
        <p14:creationId xmlns:p14="http://schemas.microsoft.com/office/powerpoint/2010/main" val="34083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Macintosh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1</cp:revision>
  <dcterms:created xsi:type="dcterms:W3CDTF">2024-11-24T17:47:38Z</dcterms:created>
  <dcterms:modified xsi:type="dcterms:W3CDTF">2024-12-04T20:31:07Z</dcterms:modified>
</cp:coreProperties>
</file>